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</p:sldMasterIdLst>
  <p:notesMasterIdLst>
    <p:notesMasterId r:id="rId14"/>
  </p:notesMasterIdLst>
  <p:handoutMasterIdLst>
    <p:handoutMasterId r:id="rId15"/>
  </p:handoutMasterIdLst>
  <p:sldIdLst>
    <p:sldId id="304" r:id="rId2"/>
    <p:sldId id="315" r:id="rId3"/>
    <p:sldId id="280" r:id="rId4"/>
    <p:sldId id="335" r:id="rId5"/>
    <p:sldId id="295" r:id="rId6"/>
    <p:sldId id="312" r:id="rId7"/>
    <p:sldId id="327" r:id="rId8"/>
    <p:sldId id="331" r:id="rId9"/>
    <p:sldId id="342" r:id="rId10"/>
    <p:sldId id="332" r:id="rId11"/>
    <p:sldId id="337" r:id="rId12"/>
    <p:sldId id="33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221" autoAdjust="0"/>
    <p:restoredTop sz="93441" autoAdjust="0"/>
  </p:normalViewPr>
  <p:slideViewPr>
    <p:cSldViewPr>
      <p:cViewPr varScale="1">
        <p:scale>
          <a:sx n="107" d="100"/>
          <a:sy n="107" d="100"/>
        </p:scale>
        <p:origin x="13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348880" y="8748464"/>
            <a:ext cx="2035696" cy="251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22305-E90E-4013-953E-93369F780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316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276872" y="8676456"/>
            <a:ext cx="2251720" cy="313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B41F6-80B9-48B5-9CA6-0FB96626C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392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8C28-BD35-4B29-8075-9D32EEE193DE}" type="datetime1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888E-1891-4349-B74A-4A07A23917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021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8F8B-C180-4256-9FB0-6D8569402A88}" type="datetime1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888E-1891-4349-B74A-4A07A23917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899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C912-84C9-4FAD-A5BB-DE4CE3A3A5F3}" type="datetime1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888E-1891-4349-B74A-4A07A23917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02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WGCLogoUse_Grey.ai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7" t="38493" r="24292" b="49636"/>
          <a:stretch/>
        </p:blipFill>
        <p:spPr>
          <a:xfrm>
            <a:off x="6248400" y="6044773"/>
            <a:ext cx="2380271" cy="623153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2492896"/>
            <a:ext cx="5832251" cy="5038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GB" dirty="0"/>
              <a:t>Insert the presentation title here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23528" y="6302801"/>
            <a:ext cx="86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0888E-1891-4349-B74A-4A07A23917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267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404813"/>
            <a:ext cx="6984181" cy="647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section heading here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23528" y="6302801"/>
            <a:ext cx="86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0888E-1891-4349-B74A-4A07A23917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500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404813"/>
            <a:ext cx="6984181" cy="647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title of slide here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1628775"/>
            <a:ext cx="8065269" cy="417671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 sz="2000"/>
            </a:lvl1pPr>
            <a:lvl2pPr>
              <a:defRPr sz="1800"/>
            </a:lvl2pPr>
          </a:lstStyle>
          <a:p>
            <a:pPr lvl="0"/>
            <a:r>
              <a:rPr lang="en-US" dirty="0"/>
              <a:t>Enter your body text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23528" y="6302801"/>
            <a:ext cx="86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0888E-1891-4349-B74A-4A07A23917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6355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404813"/>
            <a:ext cx="6984181" cy="647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title of slide here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557338"/>
            <a:ext cx="403225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Enter sub-head here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644009" y="1556792"/>
            <a:ext cx="4032448" cy="5760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Enter sub-head here</a:t>
            </a:r>
          </a:p>
          <a:p>
            <a:pPr lvl="4"/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67544" y="2420938"/>
            <a:ext cx="4032448" cy="338432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644008" y="2420888"/>
            <a:ext cx="4032448" cy="33843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23528" y="6302801"/>
            <a:ext cx="86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0888E-1891-4349-B74A-4A07A23917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628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404813"/>
            <a:ext cx="6984181" cy="647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 here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4" hasCustomPrompt="1"/>
          </p:nvPr>
        </p:nvSpPr>
        <p:spPr>
          <a:xfrm>
            <a:off x="539552" y="1628800"/>
            <a:ext cx="7920236" cy="4176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en-GB" dirty="0"/>
              <a:t>Insert your chart here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23528" y="6302801"/>
            <a:ext cx="86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0888E-1891-4349-B74A-4A07A23917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531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/W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404813"/>
            <a:ext cx="6984181" cy="647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 here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4" hasCustomPrompt="1"/>
          </p:nvPr>
        </p:nvSpPr>
        <p:spPr>
          <a:xfrm>
            <a:off x="539553" y="1556792"/>
            <a:ext cx="7920236" cy="4248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en-GB" dirty="0"/>
              <a:t>Insert your chart here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23528" y="6302801"/>
            <a:ext cx="86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0888E-1891-4349-B74A-4A07A23917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2303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404813"/>
            <a:ext cx="6984181" cy="647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title of slide here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6" hasCustomPrompt="1"/>
          </p:nvPr>
        </p:nvSpPr>
        <p:spPr>
          <a:xfrm>
            <a:off x="611560" y="1628800"/>
            <a:ext cx="3673475" cy="4248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GB" dirty="0"/>
              <a:t>Insert your graph here</a:t>
            </a:r>
          </a:p>
        </p:txBody>
      </p:sp>
      <p:sp>
        <p:nvSpPr>
          <p:cNvPr id="7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4788024" y="1628800"/>
            <a:ext cx="3673475" cy="4248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GB" dirty="0"/>
              <a:t>Insert your graph here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23528" y="6302801"/>
            <a:ext cx="86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0888E-1891-4349-B74A-4A07A23917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428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404813"/>
            <a:ext cx="6984181" cy="647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title of slide here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6" hasCustomPrompt="1"/>
          </p:nvPr>
        </p:nvSpPr>
        <p:spPr>
          <a:xfrm>
            <a:off x="611560" y="1628800"/>
            <a:ext cx="3673475" cy="20162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GB" dirty="0"/>
              <a:t>Insert your graph here</a:t>
            </a:r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9" hasCustomPrompt="1"/>
          </p:nvPr>
        </p:nvSpPr>
        <p:spPr>
          <a:xfrm>
            <a:off x="611560" y="3861048"/>
            <a:ext cx="3673475" cy="20162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GB" dirty="0"/>
              <a:t>Insert your graph here</a:t>
            </a:r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20" hasCustomPrompt="1"/>
          </p:nvPr>
        </p:nvSpPr>
        <p:spPr>
          <a:xfrm>
            <a:off x="4788024" y="1628800"/>
            <a:ext cx="3673475" cy="20162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GB" dirty="0"/>
              <a:t>Insert your graph here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1" hasCustomPrompt="1"/>
          </p:nvPr>
        </p:nvSpPr>
        <p:spPr>
          <a:xfrm>
            <a:off x="4788024" y="3861048"/>
            <a:ext cx="3673475" cy="20162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GB" dirty="0"/>
              <a:t>Insert your graph here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23528" y="6302801"/>
            <a:ext cx="86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0888E-1891-4349-B74A-4A07A23917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960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0A44-F9B9-40A0-A29B-66845F741A1B}" type="datetime1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888E-1891-4349-B74A-4A07A23917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3638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404813"/>
            <a:ext cx="6984181" cy="647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title/caption here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4"/>
          </p:nvPr>
        </p:nvSpPr>
        <p:spPr>
          <a:xfrm>
            <a:off x="467544" y="1772816"/>
            <a:ext cx="7992888" cy="40324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23528" y="6302801"/>
            <a:ext cx="86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0888E-1891-4349-B74A-4A07A23917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1881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467544" y="1772816"/>
            <a:ext cx="7992888" cy="41036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en-GB" dirty="0"/>
              <a:t>Insert your picture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404813"/>
            <a:ext cx="6984181" cy="647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title/caption here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23528" y="6302801"/>
            <a:ext cx="86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0888E-1891-4349-B74A-4A07A23917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701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467544" y="1772816"/>
            <a:ext cx="3744416" cy="3024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en-GB" dirty="0"/>
              <a:t>Insert your picture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404813"/>
            <a:ext cx="6984181" cy="647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 here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788024" y="2852936"/>
            <a:ext cx="3744416" cy="30243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en-GB" dirty="0"/>
              <a:t>Insert your picture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5013325"/>
            <a:ext cx="3744416" cy="86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GB" dirty="0"/>
              <a:t>Enter your caption for the above picture here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772816"/>
            <a:ext cx="3744416" cy="86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GB" dirty="0"/>
              <a:t>Enter your caption for the picture below  here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23528" y="6302801"/>
            <a:ext cx="86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0888E-1891-4349-B74A-4A07A23917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592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404813"/>
            <a:ext cx="6984181" cy="647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title of slide here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5" y="1628775"/>
            <a:ext cx="3744416" cy="417671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 sz="2000"/>
            </a:lvl1pPr>
            <a:lvl2pPr>
              <a:defRPr sz="1800"/>
            </a:lvl2pPr>
          </a:lstStyle>
          <a:p>
            <a:pPr lvl="0"/>
            <a:r>
              <a:rPr lang="en-US" dirty="0"/>
              <a:t>Enter your body text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16" y="1628800"/>
            <a:ext cx="3744416" cy="417671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 sz="2000"/>
            </a:lvl1pPr>
            <a:lvl2pPr>
              <a:defRPr sz="1800"/>
            </a:lvl2pPr>
          </a:lstStyle>
          <a:p>
            <a:pPr lvl="0"/>
            <a:r>
              <a:rPr lang="en-US" dirty="0"/>
              <a:t>Enter your body text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23528" y="6302801"/>
            <a:ext cx="86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0888E-1891-4349-B74A-4A07A23917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19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62F6-7C6C-4905-8963-2FB1ADA08C20}" type="datetime1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888E-1891-4349-B74A-4A07A23917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38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F2EE-D3C3-496E-BB82-FC2A07BEE4E0}" type="datetime1">
              <a:rPr lang="en-GB" smtClean="0"/>
              <a:t>17/10/2016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888E-1891-4349-B74A-4A07A23917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121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8203-C2E7-4303-A402-57B7BDBA4B41}" type="datetime1">
              <a:rPr lang="en-GB" smtClean="0"/>
              <a:t>17/10/2016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888E-1891-4349-B74A-4A07A23917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736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3ADD-DF58-4161-81E1-5BFCF37E7D90}" type="datetime1">
              <a:rPr lang="en-GB" smtClean="0"/>
              <a:t>17/10/2016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888E-1891-4349-B74A-4A07A23917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06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5302-DBDE-4E41-BF76-EAB46C4C9B0B}" type="datetime1">
              <a:rPr lang="en-GB" smtClean="0"/>
              <a:t>17/10/2016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888E-1891-4349-B74A-4A07A23917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910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FC94-1B0D-4815-BF1D-4C8256113E79}" type="datetime1">
              <a:rPr lang="en-GB" smtClean="0"/>
              <a:t>17/10/2016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888E-1891-4349-B74A-4A07A23917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325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4165-E6C8-4F4E-80B7-59926499DFAA}" type="datetime1">
              <a:rPr lang="en-GB" smtClean="0"/>
              <a:t>17/10/2016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888E-1891-4349-B74A-4A07A23917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22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FA05C-A831-4E8C-9E5F-0499FA834EE7}" type="datetime1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0888E-1891-4349-B74A-4A07A23917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37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649" r:id="rId12"/>
    <p:sldLayoutId id="2147483658" r:id="rId13"/>
    <p:sldLayoutId id="2147483650" r:id="rId14"/>
    <p:sldLayoutId id="2147483653" r:id="rId15"/>
    <p:sldLayoutId id="2147483654" r:id="rId16"/>
    <p:sldLayoutId id="2147483661" r:id="rId17"/>
    <p:sldLayoutId id="2147483662" r:id="rId18"/>
    <p:sldLayoutId id="2147483663" r:id="rId19"/>
    <p:sldLayoutId id="2147483664" r:id="rId20"/>
    <p:sldLayoutId id="2147483657" r:id="rId21"/>
    <p:sldLayoutId id="2147483659" r:id="rId22"/>
    <p:sldLayoutId id="2147483660" r:id="rId2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ndia G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5589434" cy="420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229200"/>
            <a:ext cx="38539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India Gate </a:t>
            </a:r>
          </a:p>
          <a:p>
            <a:r>
              <a:rPr lang="en-GB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(originally All-India War Memorial)</a:t>
            </a:r>
          </a:p>
        </p:txBody>
      </p:sp>
    </p:spTree>
    <p:extLst>
      <p:ext uri="{BB962C8B-B14F-4D97-AF65-F5344CB8AC3E}">
        <p14:creationId xmlns:p14="http://schemas.microsoft.com/office/powerpoint/2010/main" val="1196428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5224" y="1268760"/>
            <a:ext cx="3898776" cy="1642194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ccord SF" pitchFamily="2" charset="0"/>
              </a:rPr>
              <a:t>Basra Inscription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5040560" cy="636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930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08720"/>
            <a:ext cx="7812360" cy="934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124744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ccord SF" pitchFamily="2" charset="0"/>
              </a:rPr>
              <a:t>Indian Forces of the </a:t>
            </a:r>
          </a:p>
          <a:p>
            <a:r>
              <a:rPr lang="en-GB" dirty="0">
                <a:latin typeface="Accord SF" pitchFamily="2" charset="0"/>
              </a:rPr>
              <a:t>First World War</a:t>
            </a:r>
          </a:p>
          <a:p>
            <a:endParaRPr lang="en-GB" dirty="0">
              <a:latin typeface="Accord SF" pitchFamily="2" charset="0"/>
            </a:endParaRPr>
          </a:p>
          <a:p>
            <a:r>
              <a:rPr lang="en-GB" dirty="0">
                <a:latin typeface="Accord SF" pitchFamily="2" charset="0"/>
              </a:rPr>
              <a:t>Number Commemorated </a:t>
            </a:r>
          </a:p>
          <a:p>
            <a:r>
              <a:rPr lang="en-GB" dirty="0">
                <a:latin typeface="Accord SF" pitchFamily="2" charset="0"/>
              </a:rPr>
              <a:t>by CWGC by Modern Country</a:t>
            </a:r>
          </a:p>
        </p:txBody>
      </p:sp>
    </p:spTree>
    <p:extLst>
      <p:ext uri="{BB962C8B-B14F-4D97-AF65-F5344CB8AC3E}">
        <p14:creationId xmlns:p14="http://schemas.microsoft.com/office/powerpoint/2010/main" val="1051025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92553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622429"/>
            <a:ext cx="7228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ccord SF" pitchFamily="2" charset="0"/>
              </a:rPr>
              <a:t>Indian Forces of the First World War commemorated by CWGC</a:t>
            </a:r>
          </a:p>
          <a:p>
            <a:r>
              <a:rPr lang="en-GB" dirty="0">
                <a:latin typeface="Accord SF" pitchFamily="2" charset="0"/>
              </a:rPr>
              <a:t>Selected Unit Designations</a:t>
            </a:r>
          </a:p>
        </p:txBody>
      </p:sp>
    </p:spTree>
    <p:extLst>
      <p:ext uri="{BB962C8B-B14F-4D97-AF65-F5344CB8AC3E}">
        <p14:creationId xmlns:p14="http://schemas.microsoft.com/office/powerpoint/2010/main" val="3034954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84976" cy="49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404664"/>
            <a:ext cx="2977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Accord SF" pitchFamily="2" charset="0"/>
              </a:rPr>
              <a:t>Menin</a:t>
            </a:r>
            <a:r>
              <a:rPr lang="en-GB" dirty="0">
                <a:latin typeface="Accord SF" pitchFamily="2" charset="0"/>
              </a:rPr>
              <a:t> Gate, Ieper (Ypres)</a:t>
            </a:r>
          </a:p>
        </p:txBody>
      </p:sp>
    </p:spTree>
    <p:extLst>
      <p:ext uri="{BB962C8B-B14F-4D97-AF65-F5344CB8AC3E}">
        <p14:creationId xmlns:p14="http://schemas.microsoft.com/office/powerpoint/2010/main" val="2137498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Menin Gate Interi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18" y="692696"/>
            <a:ext cx="7488832" cy="5616089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>
                <a:alpha val="1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479634" y="3244334"/>
            <a:ext cx="18473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dirty="0">
              <a:latin typeface="Baskerville" pitchFamily="-112" charset="0"/>
            </a:endParaRPr>
          </a:p>
          <a:p>
            <a:pPr algn="ctr"/>
            <a:endParaRPr lang="en-US" b="1" dirty="0">
              <a:latin typeface="Baskerville" pitchFamily="-112" charset="0"/>
            </a:endParaRPr>
          </a:p>
          <a:p>
            <a:pPr algn="ctr"/>
            <a:endParaRPr lang="en-US" b="1" dirty="0">
              <a:latin typeface="Baskerville" pitchFamily="-112" charset="0"/>
            </a:endParaRPr>
          </a:p>
          <a:p>
            <a:pPr algn="ctr"/>
            <a:endParaRPr lang="en-US" b="1" dirty="0">
              <a:latin typeface="Baskerville" pitchFamily="-112" charset="0"/>
            </a:endParaRPr>
          </a:p>
          <a:p>
            <a:pPr algn="ctr"/>
            <a:endParaRPr lang="en-US" b="1" dirty="0">
              <a:latin typeface="Baskerville" pitchFamily="-112" charset="0"/>
            </a:endParaRPr>
          </a:p>
          <a:p>
            <a:pPr algn="ctr"/>
            <a:endParaRPr lang="en-US" b="1" dirty="0">
              <a:latin typeface="Baskerville" pitchFamily="-112" charset="0"/>
            </a:endParaRPr>
          </a:p>
          <a:p>
            <a:pPr algn="ctr"/>
            <a:endParaRPr lang="en-US" b="1" dirty="0">
              <a:latin typeface="Baskerville" pitchFamily="-112" charset="0"/>
            </a:endParaRPr>
          </a:p>
          <a:p>
            <a:pPr algn="ctr"/>
            <a:endParaRPr lang="en-US" b="1" dirty="0">
              <a:latin typeface="Baskerville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80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57188"/>
            <a:ext cx="880110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122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indiainlondon.com/wp-content/uploads/2014/03/Neuve_Chapelle_Indian_Mem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480720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548680"/>
            <a:ext cx="3136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Accord SF" pitchFamily="2" charset="0"/>
              </a:rPr>
              <a:t>Neuve</a:t>
            </a:r>
            <a:r>
              <a:rPr lang="en-GB" dirty="0">
                <a:latin typeface="Accord SF" pitchFamily="2" charset="0"/>
              </a:rPr>
              <a:t> </a:t>
            </a:r>
            <a:r>
              <a:rPr lang="en-GB" dirty="0" err="1">
                <a:latin typeface="Accord SF" pitchFamily="2" charset="0"/>
              </a:rPr>
              <a:t>Chapelle</a:t>
            </a:r>
            <a:r>
              <a:rPr lang="en-GB" dirty="0">
                <a:latin typeface="Accord SF" pitchFamily="2" charset="0"/>
              </a:rPr>
              <a:t> Memorial</a:t>
            </a:r>
          </a:p>
        </p:txBody>
      </p:sp>
    </p:spTree>
    <p:extLst>
      <p:ext uri="{BB962C8B-B14F-4D97-AF65-F5344CB8AC3E}">
        <p14:creationId xmlns:p14="http://schemas.microsoft.com/office/powerpoint/2010/main" val="2979425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>
                <a:latin typeface="Accord SF" pitchFamily="2" charset="0"/>
              </a:rPr>
              <a:t>Helles</a:t>
            </a:r>
            <a:r>
              <a:rPr lang="en-GB" sz="3200" dirty="0">
                <a:latin typeface="Accord SF" pitchFamily="2" charset="0"/>
              </a:rPr>
              <a:t> Memorial – Mule Corps</a:t>
            </a:r>
          </a:p>
        </p:txBody>
      </p:sp>
      <p:pic>
        <p:nvPicPr>
          <p:cNvPr id="7170" name="Picture 2" descr="C:\Users\Glyn and Hester\Pictures\PHOTOS\Glyn Work Phone pic dump\WP_20150423_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45" y="1600200"/>
            <a:ext cx="803811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171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Accord SF" pitchFamily="2" charset="0"/>
              </a:rPr>
              <a:t>Nairobi British and Indian Memorial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85" y="1124744"/>
            <a:ext cx="5611197" cy="339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32956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03" y="4365104"/>
            <a:ext cx="3196613" cy="239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698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Accord SF" pitchFamily="2" charset="0"/>
              </a:rPr>
              <a:t>Basra Memorial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63" y="1600200"/>
            <a:ext cx="665847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547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Basra – Names and Numbers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784166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1819</TotalTime>
  <Words>64</Words>
  <Application>Microsoft Office PowerPoint</Application>
  <PresentationFormat>On-screen Show (4:3)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Accord SF</vt:lpstr>
      <vt:lpstr>Arabic Typesetting</vt:lpstr>
      <vt:lpstr>Arial</vt:lpstr>
      <vt:lpstr>Baskerville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Helles Memorial – Mule Corps</vt:lpstr>
      <vt:lpstr>Nairobi British and Indian Memorial</vt:lpstr>
      <vt:lpstr>Basra Memorial</vt:lpstr>
      <vt:lpstr>Basra – Names and Numbers</vt:lpstr>
      <vt:lpstr>Basra Inscription</vt:lpstr>
      <vt:lpstr>PowerPoint Presentation</vt:lpstr>
      <vt:lpstr>PowerPoint Presentation</vt:lpstr>
    </vt:vector>
  </TitlesOfParts>
  <Company>CWGC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glyn.prysor@cwgc.org</dc:creator>
  <cp:lastModifiedBy>Jane Roemer</cp:lastModifiedBy>
  <cp:revision>94</cp:revision>
  <dcterms:created xsi:type="dcterms:W3CDTF">2013-03-12T17:28:41Z</dcterms:created>
  <dcterms:modified xsi:type="dcterms:W3CDTF">2016-10-17T15:44:13Z</dcterms:modified>
</cp:coreProperties>
</file>