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1" r:id="rId6"/>
    <p:sldId id="268" r:id="rId7"/>
  </p:sldIdLst>
  <p:sldSz cx="9144000" cy="6858000" type="screen4x3"/>
  <p:notesSz cx="7077075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09" autoAdjust="0"/>
  </p:normalViewPr>
  <p:slideViewPr>
    <p:cSldViewPr showGuides="1">
      <p:cViewPr varScale="1">
        <p:scale>
          <a:sx n="59" d="100"/>
          <a:sy n="59" d="100"/>
        </p:scale>
        <p:origin x="9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F75C6-4A5A-470B-B98B-8DB8A8737D39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11730"/>
            <a:ext cx="5661660" cy="40847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51921-D099-426D-BB3A-91F17A0AB0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9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</a:t>
            </a:r>
            <a:r>
              <a:rPr lang="en-GB" baseline="0" dirty="0"/>
              <a:t> you Rana </a:t>
            </a:r>
            <a:r>
              <a:rPr lang="en-GB" baseline="0" dirty="0" err="1"/>
              <a:t>ji</a:t>
            </a:r>
            <a:r>
              <a:rPr lang="en-GB" baseline="0" dirty="0"/>
              <a:t> for helping up open this the second meeting of the minds event</a:t>
            </a:r>
          </a:p>
          <a:p>
            <a:endParaRPr lang="en-GB" baseline="0" dirty="0"/>
          </a:p>
          <a:p>
            <a:r>
              <a:rPr lang="en-GB" baseline="0" dirty="0"/>
              <a:t>The reason Nitin is unable to join us this morning.  He is a Director of the Interfaith Forum and elections are being held in Peterborough today.  He will be joining us around lunch</a:t>
            </a:r>
          </a:p>
          <a:p>
            <a:endParaRPr lang="en-GB" baseline="0" dirty="0"/>
          </a:p>
          <a:p>
            <a:r>
              <a:rPr lang="en-GB" baseline="0" dirty="0"/>
              <a:t>This will be a double act between Manu and myself explaining what GTF have achieved since May</a:t>
            </a:r>
          </a:p>
          <a:p>
            <a:endParaRPr lang="en-GB" baseline="0" dirty="0"/>
          </a:p>
          <a:p>
            <a:r>
              <a:rPr lang="en-GB" baseline="0" dirty="0"/>
              <a:t>The various presentations today further the discussions we had in May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26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I have picked out 3 of the outcomes discussed at table 1 of the roundtable session in Brighton which was Chaired by Rana</a:t>
            </a:r>
          </a:p>
          <a:p>
            <a:endParaRPr lang="en-GB" baseline="0" dirty="0"/>
          </a:p>
          <a:p>
            <a:r>
              <a:rPr lang="en-GB" baseline="0" dirty="0"/>
              <a:t>Relationships – </a:t>
            </a:r>
            <a:r>
              <a:rPr lang="en-GB" baseline="0" dirty="0" err="1"/>
              <a:t>MoM</a:t>
            </a:r>
            <a:r>
              <a:rPr lang="en-GB" baseline="0" dirty="0"/>
              <a:t> II is evidence of the appetite for developing networks</a:t>
            </a:r>
          </a:p>
          <a:p>
            <a:endParaRPr lang="en-GB" baseline="0" dirty="0"/>
          </a:p>
          <a:p>
            <a:r>
              <a:rPr lang="en-GB" baseline="0" dirty="0"/>
              <a:t>Communication strategy – I think this event will start to explore some of this but this aspiration needs to be explored and understood further</a:t>
            </a:r>
          </a:p>
          <a:p>
            <a:endParaRPr lang="en-GB" baseline="0" dirty="0"/>
          </a:p>
          <a:p>
            <a:r>
              <a:rPr lang="en-GB" baseline="0" dirty="0"/>
              <a:t>Casting a wider net – Rana will be discussing India Remembers, Virginia is going to explain the football remembers project, I will be outlining GTFs ideas for a bus project.  All three initiatives are looking at ways of engaging differently</a:t>
            </a:r>
          </a:p>
          <a:p>
            <a:endParaRPr lang="en-GB" baseline="0" dirty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2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were</a:t>
            </a:r>
            <a:r>
              <a:rPr lang="en-GB" baseline="0" dirty="0"/>
              <a:t> outcomes from table 2 which was chaired by Kesh</a:t>
            </a:r>
          </a:p>
          <a:p>
            <a:endParaRPr lang="en-GB" baseline="0" dirty="0"/>
          </a:p>
          <a:p>
            <a:r>
              <a:rPr lang="en-GB" baseline="0" dirty="0"/>
              <a:t>Website – Manu will do a quick run through of the website after me</a:t>
            </a:r>
          </a:p>
          <a:p>
            <a:endParaRPr lang="en-GB" baseline="0" dirty="0"/>
          </a:p>
          <a:p>
            <a:r>
              <a:rPr lang="en-GB" baseline="0" dirty="0"/>
              <a:t>Education resource – all of you have education teams.  Virginia will outline the multi-lingual education resource developed for the Football Remembers project shortly.  </a:t>
            </a:r>
          </a:p>
          <a:p>
            <a:endParaRPr lang="en-GB" baseline="0" dirty="0"/>
          </a:p>
          <a:p>
            <a:r>
              <a:rPr lang="en-GB" baseline="0" dirty="0"/>
              <a:t>The teacher and student portal does not currently exist on the GTF website but I would hope that how to achieve this aspiration can be discussed here today.</a:t>
            </a:r>
          </a:p>
          <a:p>
            <a:endParaRPr lang="en-GB" baseline="0" dirty="0"/>
          </a:p>
          <a:p>
            <a:r>
              <a:rPr lang="en-GB" baseline="0" dirty="0"/>
              <a:t>An opportunity for ‘Meeting of the Young Minds’ perhaps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34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was the topic</a:t>
            </a:r>
            <a:r>
              <a:rPr lang="en-GB" baseline="0" dirty="0"/>
              <a:t> for table 3 chaired by Alan Jeffreys</a:t>
            </a:r>
          </a:p>
          <a:p>
            <a:endParaRPr lang="en-GB" baseline="0" dirty="0"/>
          </a:p>
          <a:p>
            <a:r>
              <a:rPr lang="en-GB" dirty="0"/>
              <a:t>The deliverables for this roundtable are difficult to achieve</a:t>
            </a:r>
          </a:p>
          <a:p>
            <a:endParaRPr lang="en-GB" dirty="0"/>
          </a:p>
          <a:p>
            <a:r>
              <a:rPr lang="en-GB" dirty="0"/>
              <a:t>The CWGC Living</a:t>
            </a:r>
            <a:r>
              <a:rPr lang="en-GB" baseline="0" dirty="0"/>
              <a:t> Memory project and the Indian Remembers pilot are working with communities in a different way.   Invoking personal histories and remembrance</a:t>
            </a:r>
          </a:p>
          <a:p>
            <a:endParaRPr lang="en-GB" baseline="0" dirty="0"/>
          </a:p>
          <a:p>
            <a:r>
              <a:rPr lang="en-GB" baseline="0" dirty="0"/>
              <a:t>Manu in her update on our Remembering India Soldiers project this afternoon will outline how we are trying to engage with the younger generation</a:t>
            </a:r>
          </a:p>
          <a:p>
            <a:endParaRPr lang="en-GB" baseline="0" dirty="0"/>
          </a:p>
          <a:p>
            <a:r>
              <a:rPr lang="en-GB" baseline="0" dirty="0"/>
              <a:t>The discussion session following Rana and </a:t>
            </a:r>
            <a:r>
              <a:rPr lang="en-GB" baseline="0" dirty="0" err="1"/>
              <a:t>Bhanu’s</a:t>
            </a:r>
            <a:r>
              <a:rPr lang="en-GB" baseline="0" dirty="0"/>
              <a:t> presentation will provide you will the opportunity to articulate what you are doing </a:t>
            </a:r>
          </a:p>
          <a:p>
            <a:endParaRPr lang="en-GB" baseline="0" dirty="0"/>
          </a:p>
          <a:p>
            <a:r>
              <a:rPr lang="en-GB" baseline="0" dirty="0"/>
              <a:t>Collaboration and pooling of resources is a discussion for the final session of today which will be led by Nitin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50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was the key outcome from table</a:t>
            </a:r>
            <a:r>
              <a:rPr lang="en-GB" baseline="0" dirty="0"/>
              <a:t> 5 which Nitin chaired in Brighton</a:t>
            </a:r>
          </a:p>
          <a:p>
            <a:endParaRPr lang="en-GB" baseline="0" dirty="0"/>
          </a:p>
          <a:p>
            <a:r>
              <a:rPr lang="en-GB" dirty="0"/>
              <a:t>Glyn will be presenting on the New Basra Memorial.</a:t>
            </a:r>
            <a:r>
              <a:rPr lang="en-GB" baseline="0" dirty="0"/>
              <a:t>  The India Remembers and Living Memory projects are very pertinent to this discussion</a:t>
            </a:r>
          </a:p>
          <a:p>
            <a:endParaRPr lang="en-GB" baseline="0" dirty="0"/>
          </a:p>
          <a:p>
            <a:r>
              <a:rPr lang="en-GB" baseline="0" dirty="0"/>
              <a:t>There is a opportunity to better link remembrance sites.  Perhaps create trial linking UK</a:t>
            </a:r>
            <a:r>
              <a:rPr lang="en-GB" baseline="0"/>
              <a:t>, Europe and India</a:t>
            </a:r>
            <a:endParaRPr lang="en-GB" baseline="0" dirty="0"/>
          </a:p>
          <a:p>
            <a:endParaRPr lang="en-GB" baseline="0" dirty="0"/>
          </a:p>
          <a:p>
            <a:r>
              <a:rPr lang="en-GB" baseline="0" dirty="0"/>
              <a:t>There are issues around people not understanding their relevance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Who build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Who is commemorated and why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Relevancy today – especially to the younger generation</a:t>
            </a:r>
          </a:p>
          <a:p>
            <a:endParaRPr lang="en-GB" baseline="0" dirty="0"/>
          </a:p>
          <a:p>
            <a:r>
              <a:rPr lang="en-GB" baseline="0" dirty="0"/>
              <a:t>With regard to bridging the gap – the India Remembers pilot has an extended timeline.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7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51921-D099-426D-BB3A-91F17A0AB02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3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1412776"/>
            <a:ext cx="7543800" cy="1524000"/>
          </a:xfrm>
        </p:spPr>
        <p:txBody>
          <a:bodyPr>
            <a:noAutofit/>
          </a:bodyPr>
          <a:lstStyle>
            <a:lvl1pPr>
              <a:defRPr sz="660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25C8-3C5B-4584-8803-07DB64503107}" type="datetime1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28" y="2842870"/>
            <a:ext cx="2444672" cy="217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C:\Users\Paresh\Desktop\GTF Logo.png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313" y="5401806"/>
            <a:ext cx="210502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392A-3527-4791-B8E9-29EA29496FBB}" type="datetime1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Confluence 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6E3A-5B0D-4577-BF8C-E9CB18A84045}" type="datetime1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Confluence 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BankGothic Md BT" panose="020B080702020306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00000"/>
                </a:solidFill>
              </a:defRPr>
            </a:lvl1pPr>
          </a:lstStyle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</p:spPr>
        <p:txBody>
          <a:bodyPr/>
          <a:lstStyle/>
          <a:p>
            <a:fld id="{638159AD-1235-41BD-A057-CD03E676B684}" type="datetime1">
              <a:rPr lang="en-GB" smtClean="0"/>
              <a:t>19/10/2016</a:t>
            </a:fld>
            <a:endParaRPr lang="en-GB"/>
          </a:p>
        </p:txBody>
      </p:sp>
      <p:pic>
        <p:nvPicPr>
          <p:cNvPr id="9" name="Picture 8" descr="C:\Users\Paresh\Desktop\GTF Logo.png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313" y="5401806"/>
            <a:ext cx="210502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80" y="685800"/>
            <a:ext cx="7543800" cy="1676400"/>
          </a:xfrm>
        </p:spPr>
        <p:txBody>
          <a:bodyPr vert="horz" lIns="91440" tIns="45720" rIns="91440" bIns="45720" rtlCol="0" anchor="b" anchorCtr="0">
            <a:noAutofit/>
          </a:bodyPr>
          <a:lstStyle>
            <a:lvl1pPr>
              <a:defRPr lang="en-US" sz="5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923-96D2-4470-B200-FEFC20A99DDB}" type="datetime1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862" y="3140968"/>
            <a:ext cx="2444672" cy="217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90-8051-40CA-BD7F-0BDBD2B049BF}" type="datetime1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ankGothic Md BT" panose="020B0807020203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ankGothic Md BT" panose="020B0807020203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D31A-2C1A-4908-9487-239D29CC1556}" type="datetime1">
              <a:rPr lang="en-GB" smtClean="0"/>
              <a:t>19/10/2016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FEF0-38DD-4147-8D5C-EDE61724B45E}" type="datetime1">
              <a:rPr lang="en-GB" smtClean="0"/>
              <a:t>19/10/2016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Confluence 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55F-7034-4228-AC35-F8FFA22AB833}" type="datetime1">
              <a:rPr lang="en-GB" smtClean="0"/>
              <a:t>19/10/2016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4C8-F1C0-4F5C-A908-1F025D5B8E8E}" type="datetime1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EB5B-D7DC-4C42-BB4A-38AC24FF2689}" type="datetime1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cap="small" dirty="0"/>
              <a:t>onfluence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Associates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75656" cy="7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600000"/>
                </a:solidFill>
                <a:latin typeface="+mn-lt"/>
              </a:defRPr>
            </a:lvl1pPr>
          </a:lstStyle>
          <a:p>
            <a:fld id="{DF7F83E7-D9BE-4978-8C7C-28AFC009AA05}" type="datetime1">
              <a:rPr lang="en-GB" smtClean="0"/>
              <a:t>19/10/2016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600000"/>
                </a:solidFill>
              </a:defRPr>
            </a:lvl1pPr>
          </a:lstStyle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6ADC2A4-3015-456E-A3A2-B302D349F5E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BankGothic Md BT" panose="020B080702020306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Setting the Scene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Achievements since Brighton, 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1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Sharing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Maintain relationships and networks</a:t>
            </a:r>
          </a:p>
          <a:p>
            <a:endParaRPr lang="en-GB" dirty="0"/>
          </a:p>
          <a:p>
            <a:r>
              <a:rPr lang="en-GB" dirty="0"/>
              <a:t>Multi strand communication strategy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Casting a wider net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23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Web portal and </a:t>
            </a:r>
            <a:br>
              <a:rPr lang="en-GB" sz="3200" dirty="0"/>
            </a:br>
            <a:r>
              <a:rPr lang="en-GB" sz="3200" dirty="0"/>
              <a:t>digital forum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Development of India1914 website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Creation of a teacher and student portal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77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Linking the past to</a:t>
            </a:r>
            <a:br>
              <a:rPr lang="en-GB" sz="3200" dirty="0"/>
            </a:br>
            <a:r>
              <a:rPr lang="en-GB" sz="3200" dirty="0"/>
              <a:t>modern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family history to link to Institutions and improve relevancy</a:t>
            </a:r>
          </a:p>
          <a:p>
            <a:endParaRPr lang="en-GB" dirty="0"/>
          </a:p>
          <a:p>
            <a:r>
              <a:rPr lang="en-GB" dirty="0"/>
              <a:t>Development of new ways to engage with the younger generation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Collaboration and pooling of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53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Indian Remembrance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Linking remembrance sites – Indian Heritage Trial?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WW1 did not end in 1918 – how to bridge the gap to help develop commemoration initiatives for WW2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39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Indian1914.com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157192"/>
            <a:ext cx="6858000" cy="557808"/>
          </a:xfrm>
        </p:spPr>
        <p:txBody>
          <a:bodyPr>
            <a:normAutofit/>
          </a:bodyPr>
          <a:lstStyle/>
          <a:p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cap="small"/>
              <a:t>onfluence</a:t>
            </a:r>
            <a:r>
              <a:rPr lang="en-US"/>
              <a:t> </a:t>
            </a:r>
            <a:endParaRPr lang="en-GB"/>
          </a:p>
          <a:p>
            <a:r>
              <a:rPr lang="en-US"/>
              <a:t>Associates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537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259</TotalTime>
  <Words>589</Words>
  <Application>Microsoft Office PowerPoint</Application>
  <PresentationFormat>On-screen Show (4:3)</PresentationFormat>
  <Paragraphs>87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BankGothic Md BT</vt:lpstr>
      <vt:lpstr>Calibri</vt:lpstr>
      <vt:lpstr>Impact</vt:lpstr>
      <vt:lpstr>Times New Roman</vt:lpstr>
      <vt:lpstr>NewsPrint</vt:lpstr>
      <vt:lpstr>Setting the Scene </vt:lpstr>
      <vt:lpstr>Sharing Knowledge</vt:lpstr>
      <vt:lpstr>Web portal and  digital forum</vt:lpstr>
      <vt:lpstr>Linking the past to modern times</vt:lpstr>
      <vt:lpstr>Indian Remembrance</vt:lpstr>
      <vt:lpstr>Indian1914.com </vt:lpstr>
    </vt:vector>
  </TitlesOfParts>
  <Company>Halliburton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E Roemer</dc:creator>
  <cp:lastModifiedBy>Jane Roemer</cp:lastModifiedBy>
  <cp:revision>40</cp:revision>
  <cp:lastPrinted>2016-10-18T12:16:31Z</cp:lastPrinted>
  <dcterms:created xsi:type="dcterms:W3CDTF">2016-05-03T13:03:31Z</dcterms:created>
  <dcterms:modified xsi:type="dcterms:W3CDTF">2016-10-19T08:39:46Z</dcterms:modified>
</cp:coreProperties>
</file>